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60" r:id="rId3"/>
    <p:sldId id="263" r:id="rId4"/>
    <p:sldId id="262" r:id="rId5"/>
    <p:sldId id="261" r:id="rId6"/>
    <p:sldId id="279" r:id="rId7"/>
    <p:sldId id="280" r:id="rId8"/>
    <p:sldId id="281" r:id="rId9"/>
    <p:sldId id="282" r:id="rId10"/>
    <p:sldId id="283" r:id="rId11"/>
    <p:sldId id="28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660"/>
  </p:normalViewPr>
  <p:slideViewPr>
    <p:cSldViewPr>
      <p:cViewPr>
        <p:scale>
          <a:sx n="95" d="100"/>
          <a:sy n="95" d="100"/>
        </p:scale>
        <p:origin x="-45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AF9C6-14C2-4D05-AD28-EAFA42ABD5D9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350FE-186F-4744-AE65-65677243D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CB1B-DD7D-41CE-8DB3-1D80A8AF842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1FC2-50B6-4377-9CF2-C01AEDC85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CB1B-DD7D-41CE-8DB3-1D80A8AF842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1FC2-50B6-4377-9CF2-C01AEDC85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CB1B-DD7D-41CE-8DB3-1D80A8AF842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1FC2-50B6-4377-9CF2-C01AEDC85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CB1B-DD7D-41CE-8DB3-1D80A8AF842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1FC2-50B6-4377-9CF2-C01AEDC85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CB1B-DD7D-41CE-8DB3-1D80A8AF842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1FC2-50B6-4377-9CF2-C01AEDC85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CB1B-DD7D-41CE-8DB3-1D80A8AF842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1FC2-50B6-4377-9CF2-C01AEDC85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CB1B-DD7D-41CE-8DB3-1D80A8AF842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1FC2-50B6-4377-9CF2-C01AEDC85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CB1B-DD7D-41CE-8DB3-1D80A8AF842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1FC2-50B6-4377-9CF2-C01AEDC85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CB1B-DD7D-41CE-8DB3-1D80A8AF842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1FC2-50B6-4377-9CF2-C01AEDC85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CB1B-DD7D-41CE-8DB3-1D80A8AF842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1FC2-50B6-4377-9CF2-C01AEDC85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CB1B-DD7D-41CE-8DB3-1D80A8AF842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1FC2-50B6-4377-9CF2-C01AEDC85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CB1B-DD7D-41CE-8DB3-1D80A8AF8422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1FC2-50B6-4377-9CF2-C01AEDC85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Ivana\Konferencija%20GeoGebra\A.ggb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Ivana\Konferencija%20GeoGebra\lnA.ggb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Ivana\Konferencija%20GeoGebra\Linearni.ggb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607223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C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sr-Cyrl-CS" sz="3200" b="1" i="1" u="sng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ОДРЕЂИВАЊЕ РЕДА </a:t>
            </a:r>
          </a:p>
          <a:p>
            <a:pPr algn="ctr"/>
            <a:endParaRPr lang="sr-Cyrl-CS" sz="3200" b="1" i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CS" sz="32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r-Cyrl-CS" sz="3200" b="1" i="1" u="sng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ХЕМИЈСКЕ РЕАКЦИЈЕ </a:t>
            </a:r>
          </a:p>
          <a:p>
            <a:pPr algn="ctr"/>
            <a:endParaRPr lang="sr-Cyrl-CS" sz="3200" b="1" i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CS" sz="32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sr-Cyrl-CS" sz="3200" b="1" i="1" u="sng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ПОМОЋУ</a:t>
            </a:r>
            <a:r>
              <a:rPr lang="sr-Cyrl-CS" sz="32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sr-Cyrl-CS" sz="3200" b="1" i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CS" sz="32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sr-Cyrl-CS" sz="3200" b="1" i="1" u="sng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МАТЕМАТИЧКОГ МОДЕЛА</a:t>
            </a:r>
            <a:endParaRPr lang="en-US" sz="3200" b="1" i="1" u="sng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4143380"/>
            <a:ext cx="55924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600" i="1" dirty="0" smtClean="0"/>
              <a:t>                                         </a:t>
            </a:r>
            <a:endParaRPr lang="sr-Cyrl-CS" sz="1600" i="1" dirty="0" smtClean="0"/>
          </a:p>
          <a:p>
            <a:r>
              <a:rPr lang="sr-Latn-CS" sz="1600" i="1" dirty="0" smtClean="0"/>
              <a:t> </a:t>
            </a:r>
            <a:r>
              <a:rPr lang="sr-Cyrl-CS" sz="1600" b="1" i="1" dirty="0" smtClean="0"/>
              <a:t>АУТОРИ РАДА</a:t>
            </a:r>
            <a:r>
              <a:rPr lang="sr-Latn-CS" sz="1600" b="1" i="1" dirty="0" smtClean="0"/>
              <a:t>: </a:t>
            </a:r>
          </a:p>
          <a:p>
            <a:endParaRPr lang="sr-Latn-CS" sz="1600" i="1" dirty="0" smtClean="0"/>
          </a:p>
          <a:p>
            <a:r>
              <a:rPr lang="sr-Latn-CS" sz="2000" i="1" dirty="0" smtClean="0"/>
              <a:t> </a:t>
            </a:r>
            <a:r>
              <a:rPr lang="sr-Cyrl-CS" sz="2000" b="1" i="1" dirty="0" smtClean="0"/>
              <a:t>МИЛАНОВИЋ ИВАНА, ПРОФЕСОР МАТЕМАТИКЕ </a:t>
            </a:r>
          </a:p>
          <a:p>
            <a:r>
              <a:rPr lang="sr-Cyrl-CS" sz="2000" b="1" i="1" dirty="0" smtClean="0"/>
              <a:t>ГИМНАЗИЈА “ ИСИДОРА СЕКУЛИЋ “ НОВИ САД</a:t>
            </a:r>
            <a:endParaRPr lang="sr-Latn-CS" sz="2000" b="1" i="1" dirty="0" smtClean="0"/>
          </a:p>
          <a:p>
            <a:endParaRPr lang="sr-Latn-CS" sz="1600" b="1" i="1" dirty="0" smtClean="0"/>
          </a:p>
          <a:p>
            <a:r>
              <a:rPr lang="sr-Cyrl-CS" sz="2000" b="1" i="1" dirty="0" smtClean="0"/>
              <a:t>РАИЧЕВИЋ ВИДАК, УЧЕНИК 3. РАЗРЕДА</a:t>
            </a:r>
          </a:p>
          <a:p>
            <a:r>
              <a:rPr lang="sr-Cyrl-CS" sz="2000" b="1" i="1" dirty="0" smtClean="0"/>
              <a:t> ГИМНАЗИЈА “ ИСИДОРА СЕКУЛИЋ “ НОВИ САД</a:t>
            </a:r>
            <a:endParaRPr lang="sr-Latn-CS" sz="2000" b="1" i="1" dirty="0" smtClean="0"/>
          </a:p>
          <a:p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6143644"/>
            <a:ext cx="2937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1600" b="1" i="1" dirty="0" smtClean="0"/>
              <a:t>НОВИ САД</a:t>
            </a:r>
            <a:r>
              <a:rPr lang="sr-Latn-CS" sz="1600" b="1" i="1" dirty="0" smtClean="0"/>
              <a:t>, 1</a:t>
            </a:r>
            <a:r>
              <a:rPr lang="sr-Cyrl-CS" sz="1600" b="1" i="1" dirty="0" smtClean="0"/>
              <a:t>5</a:t>
            </a:r>
            <a:r>
              <a:rPr lang="sr-Latn-CS" sz="1600" b="1" i="1" dirty="0" smtClean="0"/>
              <a:t>.</a:t>
            </a:r>
            <a:r>
              <a:rPr lang="sr-Cyrl-CS" sz="1600" b="1" i="1" dirty="0" smtClean="0"/>
              <a:t>01</a:t>
            </a:r>
            <a:r>
              <a:rPr lang="sr-Latn-CS" sz="1600" b="1" i="1" dirty="0" smtClean="0"/>
              <a:t>.201</a:t>
            </a:r>
            <a:r>
              <a:rPr lang="sr-Cyrl-CS" sz="1600" b="1" i="1" dirty="0" smtClean="0"/>
              <a:t>1</a:t>
            </a:r>
            <a:r>
              <a:rPr lang="sr-Latn-CS" sz="1600" b="1" i="1" dirty="0" smtClean="0"/>
              <a:t>.</a:t>
            </a:r>
            <a:r>
              <a:rPr lang="sr-Cyrl-CS" sz="1600" b="1" i="1" dirty="0" smtClean="0"/>
              <a:t>ГОДИНЕ</a:t>
            </a:r>
            <a:endParaRPr lang="en-US" sz="1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719637" cy="1000132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785926"/>
            <a:ext cx="2727633" cy="571504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714348" y="2428868"/>
            <a:ext cx="77245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dirty="0" smtClean="0"/>
              <a:t>График зависности концентрације реактанта од времена</a:t>
            </a:r>
          </a:p>
          <a:p>
            <a:endParaRPr lang="sr-Cyrl-CS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143248"/>
            <a:ext cx="2314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857628"/>
            <a:ext cx="1905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5143512"/>
            <a:ext cx="1790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330545" cy="60742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6929486" cy="11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214686"/>
            <a:ext cx="6786610" cy="7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429132"/>
            <a:ext cx="5429288" cy="46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715040" cy="872429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5857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00240"/>
            <a:ext cx="4857784" cy="4739781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779564" cy="1357322"/>
          </a:xfrm>
          <a:prstGeom prst="rect">
            <a:avLst/>
          </a:prstGeom>
          <a:solidFill>
            <a:srgbClr val="FFC000"/>
          </a:solidFill>
          <a:ln w="38100">
            <a:noFill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857363"/>
            <a:ext cx="1500198" cy="52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5802" y="2571744"/>
            <a:ext cx="1443048" cy="571504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286124"/>
            <a:ext cx="55435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5000636"/>
            <a:ext cx="5353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58877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86124"/>
            <a:ext cx="594976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74892" cy="535785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929058" y="6072206"/>
            <a:ext cx="1099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i="1" dirty="0" smtClean="0">
                <a:hlinkClick r:id="rId3" action="ppaction://hlinkfile"/>
              </a:rPr>
              <a:t>ТЕСТ 1.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372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1285884" cy="575586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142984"/>
            <a:ext cx="5419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928934"/>
            <a:ext cx="5381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786190"/>
            <a:ext cx="5476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143512"/>
            <a:ext cx="523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796787" cy="5483454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857620" y="6143644"/>
            <a:ext cx="109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i="1" dirty="0" smtClean="0">
                <a:hlinkClick r:id="rId3" action="ppaction://hlinkfile"/>
              </a:rPr>
              <a:t>ТЕСТ 2.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5389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260595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Latn-CS" sz="3600" b="1" i="1" spc="50" dirty="0" smtClean="0">
                <a:ln w="11430"/>
              </a:rPr>
              <a:t>M</a:t>
            </a:r>
            <a:r>
              <a:rPr lang="sr-Cyrl-CS" sz="3600" b="1" i="1" spc="50" dirty="0" smtClean="0">
                <a:ln w="11430"/>
              </a:rPr>
              <a:t>атематика и друге научне области</a:t>
            </a:r>
            <a:endParaRPr lang="en-US" sz="3600" b="1" i="1" spc="50" dirty="0">
              <a:ln w="1143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863371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dirty="0" smtClean="0"/>
              <a:t>  </a:t>
            </a:r>
            <a:r>
              <a:rPr lang="sr-Cyrl-CS" sz="2000" dirty="0" smtClean="0"/>
              <a:t>високо позиционирано место математике међу предметима</a:t>
            </a:r>
            <a:endParaRPr lang="sr-Latn-CS" sz="2000" dirty="0" smtClean="0"/>
          </a:p>
          <a:p>
            <a:pPr>
              <a:buFont typeface="Arial" pitchFamily="34" charset="0"/>
              <a:buChar char="•"/>
            </a:pPr>
            <a:endParaRPr lang="sr-Latn-CS" sz="2000" dirty="0"/>
          </a:p>
          <a:p>
            <a:pPr>
              <a:buFont typeface="Arial" pitchFamily="34" charset="0"/>
              <a:buChar char="•"/>
            </a:pPr>
            <a:r>
              <a:rPr lang="sr-Latn-CS" sz="2000" dirty="0" smtClean="0"/>
              <a:t> </a:t>
            </a:r>
            <a:r>
              <a:rPr lang="sr-Cyrl-CS" sz="2000" b="1" dirty="0" smtClean="0"/>
              <a:t>КОРЕЛАЦИЈА И ЗНАЧАЈ КОРЕЛАЦИЈЕ</a:t>
            </a:r>
            <a:endParaRPr lang="sr-Latn-CS" sz="2000" b="1" dirty="0" smtClean="0"/>
          </a:p>
          <a:p>
            <a:pPr>
              <a:buFont typeface="Arial" pitchFamily="34" charset="0"/>
              <a:buChar char="•"/>
            </a:pPr>
            <a:endParaRPr lang="sr-Latn-CS" sz="2000" dirty="0"/>
          </a:p>
          <a:p>
            <a:pPr>
              <a:buFont typeface="Arial" pitchFamily="34" charset="0"/>
              <a:buChar char="•"/>
            </a:pPr>
            <a:r>
              <a:rPr lang="sr-Cyrl-CS" sz="2000" b="1" dirty="0" smtClean="0"/>
              <a:t>МАТЕМАТИЧКО МОДЕЛИРАЊЕ </a:t>
            </a:r>
            <a:r>
              <a:rPr lang="sr-Cyrl-CS" sz="2000" dirty="0" smtClean="0"/>
              <a:t>: </a:t>
            </a:r>
            <a:r>
              <a:rPr lang="sr-Latn-CS" sz="2000" dirty="0" smtClean="0"/>
              <a:t>- </a:t>
            </a:r>
            <a:r>
              <a:rPr lang="sr-Cyrl-CS" sz="2000" dirty="0" smtClean="0"/>
              <a:t>применљивост стечених знања и вештина</a:t>
            </a:r>
            <a:endParaRPr lang="sr-Latn-CS" sz="2000" dirty="0" smtClean="0"/>
          </a:p>
          <a:p>
            <a:endParaRPr lang="sr-Latn-CS" sz="2000" dirty="0" smtClean="0"/>
          </a:p>
          <a:p>
            <a:r>
              <a:rPr lang="sr-Latn-CS" sz="2000" dirty="0" smtClean="0"/>
              <a:t>                                                             </a:t>
            </a:r>
            <a:r>
              <a:rPr lang="sr-Cyrl-CS" sz="2000" dirty="0" smtClean="0"/>
              <a:t> </a:t>
            </a:r>
            <a:r>
              <a:rPr lang="sr-Latn-CS" sz="2000" dirty="0" smtClean="0"/>
              <a:t> - </a:t>
            </a:r>
            <a:r>
              <a:rPr lang="sr-Cyrl-CS" sz="2000" dirty="0" smtClean="0"/>
              <a:t>ученик стиче самопоуздање и сигурност</a:t>
            </a:r>
            <a:endParaRPr lang="sr-Latn-CS" sz="2000" dirty="0" smtClean="0"/>
          </a:p>
          <a:p>
            <a:r>
              <a:rPr lang="sr-Latn-CS" sz="2000" dirty="0" smtClean="0"/>
              <a:t>                                                                </a:t>
            </a:r>
            <a:r>
              <a:rPr lang="sr-Cyrl-CS" sz="2000" dirty="0" smtClean="0"/>
              <a:t>у употреби бројева</a:t>
            </a:r>
            <a:r>
              <a:rPr lang="sr-Latn-CS" sz="2000" dirty="0" smtClean="0"/>
              <a:t>, </a:t>
            </a:r>
            <a:r>
              <a:rPr lang="sr-Cyrl-CS" sz="2000" dirty="0" smtClean="0"/>
              <a:t>релација</a:t>
            </a:r>
            <a:r>
              <a:rPr lang="sr-Latn-CS" sz="2000" dirty="0" smtClean="0"/>
              <a:t>, </a:t>
            </a:r>
            <a:r>
              <a:rPr lang="sr-Cyrl-CS" sz="2000" dirty="0" smtClean="0"/>
              <a:t>облика</a:t>
            </a:r>
            <a:r>
              <a:rPr lang="sr-Latn-CS" sz="2000" dirty="0" smtClean="0"/>
              <a:t>, </a:t>
            </a:r>
          </a:p>
          <a:p>
            <a:r>
              <a:rPr lang="sr-Latn-CS" sz="2000" dirty="0" smtClean="0"/>
              <a:t>                                                                </a:t>
            </a:r>
            <a:r>
              <a:rPr lang="sr-Cyrl-CS" sz="2000" dirty="0" smtClean="0"/>
              <a:t>просторних конструкција</a:t>
            </a:r>
            <a:endParaRPr lang="sr-Latn-CS" sz="2000" dirty="0" smtClean="0"/>
          </a:p>
          <a:p>
            <a:r>
              <a:rPr lang="sr-Latn-CS" sz="2000" dirty="0" smtClean="0"/>
              <a:t> </a:t>
            </a:r>
          </a:p>
          <a:p>
            <a:r>
              <a:rPr lang="sr-Latn-CS" sz="2000" dirty="0"/>
              <a:t> </a:t>
            </a:r>
            <a:r>
              <a:rPr lang="sr-Latn-CS" sz="2000" dirty="0" smtClean="0"/>
              <a:t>                                                            </a:t>
            </a:r>
            <a:r>
              <a:rPr lang="sr-Cyrl-CS" sz="2000" dirty="0" smtClean="0"/>
              <a:t> </a:t>
            </a:r>
            <a:r>
              <a:rPr lang="sr-Latn-CS" sz="2000" dirty="0" smtClean="0"/>
              <a:t> - </a:t>
            </a:r>
            <a:r>
              <a:rPr lang="sr-Cyrl-CS" sz="2000" dirty="0" smtClean="0"/>
              <a:t>методе прикупљања и организовања</a:t>
            </a:r>
            <a:endParaRPr lang="sr-Latn-CS" sz="2000" dirty="0" smtClean="0"/>
          </a:p>
          <a:p>
            <a:endParaRPr lang="sr-Latn-CS" sz="2000" dirty="0" smtClean="0"/>
          </a:p>
          <a:p>
            <a:r>
              <a:rPr lang="sr-Latn-CS" sz="2000" dirty="0"/>
              <a:t> </a:t>
            </a:r>
            <a:r>
              <a:rPr lang="sr-Latn-CS" sz="2000" dirty="0" smtClean="0"/>
              <a:t>                                                             </a:t>
            </a:r>
            <a:r>
              <a:rPr lang="sr-Cyrl-CS" sz="2000" dirty="0" smtClean="0"/>
              <a:t> </a:t>
            </a:r>
            <a:r>
              <a:rPr lang="sr-Latn-CS" sz="2000" dirty="0" smtClean="0"/>
              <a:t>- </a:t>
            </a:r>
            <a:r>
              <a:rPr lang="sr-Cyrl-CS" sz="2000" dirty="0" smtClean="0"/>
              <a:t>интерпретација података</a:t>
            </a:r>
            <a:endParaRPr lang="sr-Latn-CS" sz="2000" dirty="0" smtClean="0"/>
          </a:p>
          <a:p>
            <a:endParaRPr lang="sr-Latn-CS" sz="2000" dirty="0" smtClean="0"/>
          </a:p>
          <a:p>
            <a:r>
              <a:rPr lang="sr-Latn-CS" sz="2000" dirty="0"/>
              <a:t> </a:t>
            </a:r>
            <a:r>
              <a:rPr lang="sr-Latn-CS" sz="2000" dirty="0" smtClean="0"/>
              <a:t>                                                            </a:t>
            </a:r>
            <a:r>
              <a:rPr lang="sr-Cyrl-CS" sz="2000" dirty="0" smtClean="0"/>
              <a:t> </a:t>
            </a:r>
            <a:r>
              <a:rPr lang="sr-Latn-CS" sz="2000" dirty="0" smtClean="0"/>
              <a:t> - </a:t>
            </a:r>
            <a:r>
              <a:rPr lang="sr-Cyrl-CS" sz="2000" dirty="0" smtClean="0"/>
              <a:t>генерализација</a:t>
            </a:r>
            <a:endParaRPr lang="sr-Latn-CS" sz="2000" dirty="0" smtClean="0"/>
          </a:p>
          <a:p>
            <a:endParaRPr lang="sr-Latn-CS" sz="2000" dirty="0" smtClean="0"/>
          </a:p>
          <a:p>
            <a:r>
              <a:rPr lang="sr-Latn-CS" sz="2000" dirty="0"/>
              <a:t> </a:t>
            </a:r>
            <a:r>
              <a:rPr lang="sr-Latn-CS" sz="2000" dirty="0" smtClean="0"/>
              <a:t>                                                             </a:t>
            </a:r>
            <a:r>
              <a:rPr lang="sr-Cyrl-CS" sz="2000" dirty="0" smtClean="0"/>
              <a:t> </a:t>
            </a:r>
            <a:r>
              <a:rPr lang="sr-Latn-CS" sz="2000" dirty="0" smtClean="0"/>
              <a:t>- </a:t>
            </a:r>
            <a:r>
              <a:rPr lang="sr-Cyrl-CS" sz="2000" dirty="0" smtClean="0"/>
              <a:t>апстрактан начин мишљења</a:t>
            </a:r>
            <a:endParaRPr lang="en-US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66"/>
            <a:ext cx="1645004" cy="654464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357298"/>
            <a:ext cx="53435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928934"/>
            <a:ext cx="5381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857628"/>
            <a:ext cx="55149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5000636"/>
            <a:ext cx="5619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599863" cy="5643602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929058" y="6215082"/>
            <a:ext cx="1099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i="1" dirty="0" smtClean="0">
                <a:hlinkClick r:id="rId3" action="ppaction://hlinkfile"/>
              </a:rPr>
              <a:t>ТЕСТ 3.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33441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643314"/>
            <a:ext cx="641935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67813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3116"/>
            <a:ext cx="612015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286256"/>
            <a:ext cx="6286543" cy="74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2469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6450818" cy="243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072074"/>
            <a:ext cx="6143667" cy="4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85794"/>
            <a:ext cx="3120159" cy="642942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6099804" cy="316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5378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1538" y="1571612"/>
            <a:ext cx="7286676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CS" sz="3200" b="1" i="1" spc="50" dirty="0" smtClean="0">
                <a:ln w="11430"/>
              </a:rPr>
              <a:t>Математика и рачунари у настави</a:t>
            </a:r>
            <a:endParaRPr lang="sr-Latn-CS" sz="3200" b="1" i="1" spc="50" dirty="0" smtClean="0">
              <a:ln w="1143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2928934"/>
            <a:ext cx="655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dirty="0" smtClean="0"/>
              <a:t> </a:t>
            </a:r>
            <a:r>
              <a:rPr lang="sr-Cyrl-CS" sz="2400" dirty="0" smtClean="0"/>
              <a:t>ПОСЕБНО ЗНАЧАЈНА КОРЕЛАЦИЈА ИЗМЕЂУ      МАТЕМАТИКЕ И ИНФОРМАТИКЕ И РАЧУНАРСТВА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4214818"/>
            <a:ext cx="7163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dirty="0" smtClean="0"/>
              <a:t> </a:t>
            </a:r>
            <a:r>
              <a:rPr lang="sr-Cyrl-CS" sz="2400" dirty="0" smtClean="0"/>
              <a:t>МОДЕРНА ТЕХНОЛОГИЈА УВЕЛА РАЧУНАРЕ У НАСТАВУ МАТЕМАТИКЕ</a:t>
            </a:r>
            <a:endParaRPr 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14393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585690" cy="71438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6811713" cy="571504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428868"/>
            <a:ext cx="34045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214950"/>
            <a:ext cx="36775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357562"/>
            <a:ext cx="181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3929066"/>
            <a:ext cx="542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4572008"/>
            <a:ext cx="532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39" y="1357298"/>
            <a:ext cx="228601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9907"/>
            <a:ext cx="7572428" cy="675248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357430"/>
            <a:ext cx="5214974" cy="35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000372"/>
            <a:ext cx="479599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3714752"/>
            <a:ext cx="4500594" cy="27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4429132"/>
            <a:ext cx="4572032" cy="56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5429264"/>
            <a:ext cx="3245326" cy="1071570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3603650" cy="57150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142984"/>
            <a:ext cx="1113050" cy="5000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785926"/>
            <a:ext cx="2422471" cy="126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071810"/>
            <a:ext cx="353726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5000636"/>
            <a:ext cx="2643206" cy="13296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240104"/>
            <a:ext cx="4357717" cy="67746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142984"/>
            <a:ext cx="1295409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143116"/>
            <a:ext cx="264320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571876"/>
            <a:ext cx="2580906" cy="139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5143512"/>
            <a:ext cx="2832672" cy="12177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247416"/>
            <a:ext cx="4786345" cy="752692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428736"/>
            <a:ext cx="1150152" cy="5000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000240"/>
            <a:ext cx="224282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000372"/>
            <a:ext cx="3143272" cy="143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786322"/>
            <a:ext cx="2672754" cy="8612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158</Words>
  <Application>Microsoft Office PowerPoint</Application>
  <PresentationFormat>On-screen Show (4:3)</PresentationFormat>
  <Paragraphs>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user</cp:lastModifiedBy>
  <cp:revision>23</cp:revision>
  <dcterms:created xsi:type="dcterms:W3CDTF">2011-01-15T18:55:49Z</dcterms:created>
  <dcterms:modified xsi:type="dcterms:W3CDTF">2011-05-09T20:19:39Z</dcterms:modified>
</cp:coreProperties>
</file>